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7" r:id="rId10"/>
    <p:sldId id="357" r:id="rId11"/>
    <p:sldId id="325" r:id="rId12"/>
    <p:sldId id="326" r:id="rId13"/>
    <p:sldId id="356" r:id="rId14"/>
    <p:sldId id="341" r:id="rId15"/>
    <p:sldId id="365" r:id="rId16"/>
    <p:sldId id="368" r:id="rId17"/>
    <p:sldId id="350" r:id="rId18"/>
    <p:sldId id="334" r:id="rId19"/>
    <p:sldId id="335" r:id="rId20"/>
    <p:sldId id="336" r:id="rId21"/>
    <p:sldId id="354" r:id="rId22"/>
    <p:sldId id="369" r:id="rId23"/>
    <p:sldId id="338" r:id="rId24"/>
    <p:sldId id="370" r:id="rId25"/>
    <p:sldId id="366" r:id="rId26"/>
    <p:sldId id="361" r:id="rId27"/>
    <p:sldId id="314" r:id="rId28"/>
    <p:sldId id="317" r:id="rId29"/>
    <p:sldId id="348" r:id="rId30"/>
    <p:sldId id="358" r:id="rId31"/>
    <p:sldId id="328" r:id="rId32"/>
    <p:sldId id="359" r:id="rId33"/>
    <p:sldId id="313" r:id="rId34"/>
    <p:sldId id="345" r:id="rId35"/>
    <p:sldId id="343" r:id="rId36"/>
    <p:sldId id="346" r:id="rId37"/>
    <p:sldId id="347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68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69"/>
            <p14:sldId id="338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2E8AA2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378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30/05/2020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30/05/2020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30/05/2020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30/05/2020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210.png"/><Relationship Id="rId7" Type="http://schemas.openxmlformats.org/officeDocument/2006/relationships/image" Target="../media/image67.png"/><Relationship Id="rId12" Type="http://schemas.openxmlformats.org/officeDocument/2006/relationships/image" Target="../media/image130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5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230.png"/><Relationship Id="rId10" Type="http://schemas.openxmlformats.org/officeDocument/2006/relationships/image" Target="../media/image70.png"/><Relationship Id="rId19" Type="http://schemas.openxmlformats.org/officeDocument/2006/relationships/image" Target="../media/image18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</TotalTime>
  <Words>2193</Words>
  <Application>Microsoft Office PowerPoint</Application>
  <PresentationFormat>Widescreen</PresentationFormat>
  <Paragraphs>778</Paragraphs>
  <Slides>38</Slides>
  <Notes>21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Challenges encountered</vt:lpstr>
      <vt:lpstr>Pessimism in cores released</vt:lpstr>
      <vt:lpstr>New scheduler</vt:lpstr>
      <vt:lpstr>JLFP limitations with moldable gang</vt:lpstr>
      <vt:lpstr>Reservation-gang scheduler</vt:lpstr>
      <vt:lpstr>Results JLFP vs ResG</vt:lpstr>
      <vt:lpstr>Summary</vt:lpstr>
      <vt:lpstr>Conclusions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241</cp:revision>
  <dcterms:created xsi:type="dcterms:W3CDTF">2020-05-19T11:12:13Z</dcterms:created>
  <dcterms:modified xsi:type="dcterms:W3CDTF">2020-05-30T17:51:40Z</dcterms:modified>
</cp:coreProperties>
</file>